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69" r:id="rId4"/>
    <p:sldId id="265" r:id="rId5"/>
    <p:sldId id="266" r:id="rId6"/>
    <p:sldId id="267" r:id="rId7"/>
    <p:sldId id="263" r:id="rId8"/>
    <p:sldId id="274" r:id="rId9"/>
    <p:sldId id="279" r:id="rId10"/>
    <p:sldId id="276" r:id="rId11"/>
    <p:sldId id="277" r:id="rId12"/>
    <p:sldId id="280" r:id="rId13"/>
    <p:sldId id="281" r:id="rId14"/>
    <p:sldId id="283" r:id="rId15"/>
    <p:sldId id="299" r:id="rId16"/>
    <p:sldId id="284" r:id="rId17"/>
    <p:sldId id="285" r:id="rId18"/>
    <p:sldId id="287" r:id="rId19"/>
    <p:sldId id="288" r:id="rId20"/>
    <p:sldId id="296" r:id="rId21"/>
    <p:sldId id="286" r:id="rId22"/>
    <p:sldId id="282" r:id="rId23"/>
    <p:sldId id="289" r:id="rId24"/>
    <p:sldId id="290" r:id="rId25"/>
    <p:sldId id="291" r:id="rId26"/>
    <p:sldId id="275" r:id="rId27"/>
    <p:sldId id="292" r:id="rId28"/>
    <p:sldId id="293" r:id="rId29"/>
    <p:sldId id="262" r:id="rId30"/>
    <p:sldId id="264" r:id="rId31"/>
    <p:sldId id="294" r:id="rId32"/>
    <p:sldId id="295" r:id="rId33"/>
    <p:sldId id="270" r:id="rId34"/>
    <p:sldId id="297" r:id="rId35"/>
    <p:sldId id="278" r:id="rId36"/>
    <p:sldId id="273" r:id="rId37"/>
    <p:sldId id="298" r:id="rId38"/>
    <p:sldId id="271" r:id="rId39"/>
    <p:sldId id="268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B590-711E-47A6-8415-7FA7D5D3A638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4F17-5EC8-49A3-B442-24C263CAD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34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B590-711E-47A6-8415-7FA7D5D3A638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4F17-5EC8-49A3-B442-24C263CAD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50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B590-711E-47A6-8415-7FA7D5D3A638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4F17-5EC8-49A3-B442-24C263CAD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73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B590-711E-47A6-8415-7FA7D5D3A638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4F17-5EC8-49A3-B442-24C263CAD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B590-711E-47A6-8415-7FA7D5D3A638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4F17-5EC8-49A3-B442-24C263CAD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2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B590-711E-47A6-8415-7FA7D5D3A638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4F17-5EC8-49A3-B442-24C263CAD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80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B590-711E-47A6-8415-7FA7D5D3A638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4F17-5EC8-49A3-B442-24C263CAD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17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B590-711E-47A6-8415-7FA7D5D3A638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4F17-5EC8-49A3-B442-24C263CAD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11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B590-711E-47A6-8415-7FA7D5D3A638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4F17-5EC8-49A3-B442-24C263CAD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48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B590-711E-47A6-8415-7FA7D5D3A638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4F17-5EC8-49A3-B442-24C263CAD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2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B590-711E-47A6-8415-7FA7D5D3A638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4F17-5EC8-49A3-B442-24C263CAD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4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EB590-711E-47A6-8415-7FA7D5D3A638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D4F17-5EC8-49A3-B442-24C263CAD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35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624693">
            <a:off x="228600" y="29718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300" dirty="0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0800000" scaled="1"/>
                  <a:tileRect/>
                </a:gradFill>
                <a:latin typeface="Jokerman" pitchFamily="82" charset="0"/>
              </a:rPr>
              <a:t>¿</a:t>
            </a:r>
            <a:r>
              <a:rPr lang="en-US" sz="5400" b="1" spc="-300" dirty="0" err="1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0800000" scaled="1"/>
                  <a:tileRect/>
                </a:gradFill>
                <a:latin typeface="Jokerman" pitchFamily="82" charset="0"/>
              </a:rPr>
              <a:t>Dónde</a:t>
            </a:r>
            <a:r>
              <a:rPr lang="en-US" sz="5400" b="1" spc="-300" dirty="0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0800000" scaled="1"/>
                  <a:tileRect/>
                </a:gradFill>
                <a:latin typeface="Jokerman" pitchFamily="82" charset="0"/>
              </a:rPr>
              <a:t> </a:t>
            </a:r>
            <a:r>
              <a:rPr lang="en-US" sz="5400" b="1" spc="-300" dirty="0" err="1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0800000" scaled="1"/>
                  <a:tileRect/>
                </a:gradFill>
                <a:latin typeface="Jokerman" pitchFamily="82" charset="0"/>
              </a:rPr>
              <a:t>está</a:t>
            </a:r>
            <a:r>
              <a:rPr lang="en-US" sz="5400" b="1" spc="-300" dirty="0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0800000" scaled="1"/>
                  <a:tileRect/>
                </a:gradFill>
                <a:latin typeface="Jokerman" pitchFamily="82" charset="0"/>
              </a:rPr>
              <a:t> la primavera?</a:t>
            </a:r>
            <a:endParaRPr lang="en-US" sz="5400" b="1" spc="-300" dirty="0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10800000" scaled="1"/>
                <a:tileRect/>
              </a:gradFill>
              <a:latin typeface="Jokerman" pitchFamily="8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972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829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829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6829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6829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6829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5058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6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76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76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76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76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54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0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00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00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00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00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78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24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724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24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24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24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02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48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248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48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48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48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26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96200" y="446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696200" y="1458686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96200" y="25037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696200" y="35705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96200" y="4637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674429" y="57041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2" descr="C:\Users\mmarcin\AppData\Local\Microsoft\Windows\Temporary Internet Files\Content.IE5\UGIRN139\MC9004374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14" y="2504749"/>
            <a:ext cx="1088571" cy="8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08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rd_in_Rain-Mike_Koenig-4415358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829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829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6829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6829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6829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5058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6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76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76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76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76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54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0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00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00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00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00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78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24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724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24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24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24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02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48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248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48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48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48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26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96200" y="446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696200" y="1458686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96200" y="25037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696200" y="35705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96200" y="4637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674429" y="57041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2" descr="C:\Users\mmarcin\AppData\Local\Microsoft\Windows\Temporary Internet Files\Content.IE5\UGIRN139\MC9004374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14" y="3571549"/>
            <a:ext cx="1088571" cy="8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49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rd_in_Rain-Mike_Koenig-4415358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829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829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6829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6829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6829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5058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6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76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76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76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76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54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0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00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00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00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00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78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24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724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24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24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24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02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48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248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48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48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48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26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96200" y="446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696200" y="1458686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96200" y="25037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696200" y="35705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96200" y="4637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674429" y="57041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2" descr="C:\Users\mmarcin\AppData\Local\Microsoft\Windows\Temporary Internet Files\Content.IE5\UGIRN139\MC9004374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943" y="5693229"/>
            <a:ext cx="1088571" cy="8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10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rd_in_Rain-Mike_Koenig-4415358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829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829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6829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6829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6829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5058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6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76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76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76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76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54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0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00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00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00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00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78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24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724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24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24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24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02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48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248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48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48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48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26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96200" y="446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696200" y="1458686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96200" y="25037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696200" y="35705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96200" y="4637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674429" y="57041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2" descr="C:\Users\mmarcin\AppData\Local\Microsoft\Windows\Temporary Internet Files\Content.IE5\UGIRN139\MC9004374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943" y="441389"/>
            <a:ext cx="1088571" cy="8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62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rd_in_Rain-Mike_Koenig-4415358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829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829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6829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6829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6829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5058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6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76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76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76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76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54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0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00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00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00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00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78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24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724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24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24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24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02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48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248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48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48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48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26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96200" y="446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696200" y="1458686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96200" y="25037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696200" y="35705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96200" y="4637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674429" y="57041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2" descr="C:\Users\mmarcin\AppData\Local\Microsoft\Windows\Temporary Internet Files\Content.IE5\UGIRN139\MC9004374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4" y="2503715"/>
            <a:ext cx="1088571" cy="8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8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rd_in_Rain-Mike_Koenig-4415358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829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829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6829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6829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6829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5058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6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76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76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76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76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54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0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00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00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00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00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78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24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724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24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24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24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02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48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248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48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48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48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26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96200" y="446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696200" y="1458686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96200" y="25037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696200" y="35705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96200" y="4637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674429" y="57041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2" descr="C:\Users\mmarcin\AppData\Local\Microsoft\Windows\Temporary Internet Files\Content.IE5\UGIRN139\MC9004374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514" y="5705149"/>
            <a:ext cx="1088571" cy="8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23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rd_in_Rain-Mike_Koenig-4415358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829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829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6829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6829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6829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5058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6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76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76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76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76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54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0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00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00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00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00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78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24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724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24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24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24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02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48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248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48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48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48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26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96200" y="446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696200" y="1458686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96200" y="25037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696200" y="35705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96200" y="4637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674429" y="57041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2" descr="C:\Users\mmarcin\AppData\Local\Microsoft\Windows\Temporary Internet Files\Content.IE5\UGIRN139\MC9004374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4" y="3571549"/>
            <a:ext cx="1088571" cy="8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69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rd_in_Rain-Mike_Koenig-4415358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829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829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6829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6829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6829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5058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6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76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76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76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76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54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0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00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00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00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00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78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24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724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24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24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24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02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48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248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48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48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48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26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96200" y="446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696200" y="1458686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96200" y="25037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696200" y="35705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96200" y="4637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674429" y="57041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2" descr="C:\Users\mmarcin\AppData\Local\Microsoft\Windows\Temporary Internet Files\Content.IE5\UGIRN139\MC9004374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4" y="4626429"/>
            <a:ext cx="1088571" cy="8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03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rd_in_Rain-Mike_Koenig-4415358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829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829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6829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6829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6829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5058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6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76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76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76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76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54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0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00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00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00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00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78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24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724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24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24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24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02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48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248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48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48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48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26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96200" y="446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696200" y="1458686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96200" y="25037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696200" y="35705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96200" y="4637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674429" y="57041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2" descr="C:\Users\mmarcin\AppData\Local\Microsoft\Windows\Temporary Internet Files\Content.IE5\UGIRN139\MC9004374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4" y="435429"/>
            <a:ext cx="1088571" cy="8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26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rd_in_Rain-Mike_Koenig-4415358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829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829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6829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6829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6829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5058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6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76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76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76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76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54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0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00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00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00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00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78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24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724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24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24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24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02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48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248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48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48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48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26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96200" y="446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696200" y="1458686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96200" y="25037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696200" y="35705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96200" y="4637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674429" y="57041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2" descr="C:\Users\mmarcin\AppData\Local\Microsoft\Windows\Temporary Internet Files\Content.IE5\UGIRN139\MC9004374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4" y="1458686"/>
            <a:ext cx="1088571" cy="8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96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rd_in_Rain-Mike_Koenig-4415358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829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829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6829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6829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6829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5058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6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76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76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76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76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54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0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00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00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00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00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78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24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724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24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24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24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02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48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248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48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48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48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26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96200" y="446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696200" y="1458686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96200" y="25037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696200" y="35705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96200" y="4637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674429" y="57041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2" descr="C:\Users\mmarcin\AppData\Local\Microsoft\Windows\Temporary Internet Files\Content.IE5\UGIRN139\MC9004374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4626429"/>
            <a:ext cx="1088571" cy="8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38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rd_in_Rain-Mike_Koenig-4415358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829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829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6829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6829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6829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5058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6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76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76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76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76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54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0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00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00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00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00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78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24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724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24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24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24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02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48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248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48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48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48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26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96200" y="446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696200" y="1458686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96200" y="25037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696200" y="35705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96200" y="4637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674429" y="57041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2" descr="C:\Users\mmarcin\AppData\Local\Microsoft\Windows\Temporary Internet Files\Content.IE5\UGIRN139\MC9004374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514" y="1459720"/>
            <a:ext cx="1088571" cy="8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32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rd_in_Rain-Mike_Koenig-4415358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829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829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6829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6829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6829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5058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6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76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76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76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76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54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0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00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00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00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00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78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24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724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24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24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24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02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48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248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48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48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48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26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96200" y="446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696200" y="1458686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96200" y="25037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696200" y="35705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96200" y="4637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674429" y="57041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2" descr="C:\Users\mmarcin\AppData\Local\Microsoft\Windows\Temporary Internet Files\Content.IE5\UGIRN139\MC9004374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4" y="5693229"/>
            <a:ext cx="1088571" cy="8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45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rd_in_Rain-Mike_Koenig-4415358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829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829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6829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6829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6829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5058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6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76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76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76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76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54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0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00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00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00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00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78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24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724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24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24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24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02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48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248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48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48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48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26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96200" y="446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696200" y="1458686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96200" y="25037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696200" y="35705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96200" y="4637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674429" y="57041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2" descr="C:\Users\mmarcin\AppData\Local\Microsoft\Windows\Temporary Internet Files\Content.IE5\UGIRN139\MC9004374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4" y="1458686"/>
            <a:ext cx="1088571" cy="8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59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rd_in_Rain-Mike_Koenig-4415358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829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829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6829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6829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6829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5058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6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76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76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76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76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54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0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00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00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00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00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78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24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724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24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24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24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02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48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248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48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48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48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26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96200" y="446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696200" y="1458686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96200" y="25037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696200" y="35705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96200" y="4637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674429" y="57041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2" descr="C:\Users\mmarcin\AppData\Local\Microsoft\Windows\Temporary Internet Files\Content.IE5\UGIRN139\MC9004374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4" y="2492829"/>
            <a:ext cx="1088571" cy="8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76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rd_in_Rain-Mike_Koenig-4415358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829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829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6829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6829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6829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5058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6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76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76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76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76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54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0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00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00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00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00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78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24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724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24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24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24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02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48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248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48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48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48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26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96200" y="446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696200" y="1458686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96200" y="25037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696200" y="35705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96200" y="4637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674429" y="57041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2" descr="C:\Users\mmarcin\AppData\Local\Microsoft\Windows\Temporary Internet Files\Content.IE5\UGIRN139\MC9004374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4" y="2492829"/>
            <a:ext cx="1088571" cy="8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90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rd_in_Rain-Mike_Koenig-4415358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829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829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6829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6829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6829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5058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6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76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76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76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76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54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0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00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00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00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00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78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24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724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24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24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24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02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48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248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48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48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48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26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96200" y="446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696200" y="1458686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96200" y="25037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696200" y="35705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96200" y="4637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674429" y="57041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2" descr="C:\Users\mmarcin\AppData\Local\Microsoft\Windows\Temporary Internet Files\Content.IE5\UGIRN139\MC9004374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487" y="3548743"/>
            <a:ext cx="1088571" cy="8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32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rd_in_Rain-Mike_Koenig-4415358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829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829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6829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6829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6829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5058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6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76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76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76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76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54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0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00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00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00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00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78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24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724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24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24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24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02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48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248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48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48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48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26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96200" y="446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696200" y="1458686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96200" y="25037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696200" y="35705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96200" y="4637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674429" y="57041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2" descr="C:\Users\mmarcin\AppData\Local\Microsoft\Windows\Temporary Internet Files\Content.IE5\UGIRN139\MC9004374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943" y="5693228"/>
            <a:ext cx="1088571" cy="8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92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rd_in_Rain-Mike_Koenig-4415358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829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829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6829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6829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6829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5058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6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76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76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76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76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54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0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00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00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00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00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78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24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724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24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24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24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02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48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248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48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48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48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26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96200" y="446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696200" y="1458686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96200" y="25037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696200" y="35705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96200" y="4637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674429" y="57041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2" descr="C:\Users\mmarcin\AppData\Local\Microsoft\Windows\Temporary Internet Files\Content.IE5\UGIRN139\MC9004374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4" y="4626429"/>
            <a:ext cx="1088571" cy="8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45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rd_in_Rain-Mike_Koenig-4415358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829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829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6829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6829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6829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5058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6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76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76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76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76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54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0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00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00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00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00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78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24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724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24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24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24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02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48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248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48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48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48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26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96200" y="446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696200" y="1458686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96200" y="25037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696200" y="35705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96200" y="4637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674429" y="57041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2" descr="C:\Users\mmarcin\AppData\Local\Microsoft\Windows\Temporary Internet Files\Content.IE5\UGIRN139\MC9004374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943" y="5693229"/>
            <a:ext cx="1088571" cy="8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2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rd_in_Rain-Mike_Koenig-4415358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829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829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6829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6829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6829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5058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6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76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76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76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76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54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0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00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00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00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00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78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24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724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24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24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24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02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48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248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48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48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48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26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96200" y="446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696200" y="1458686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96200" y="25037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696200" y="35705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96200" y="4637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674429" y="57041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2" descr="C:\Users\mmarcin\AppData\Local\Microsoft\Windows\Temporary Internet Files\Content.IE5\UGIRN139\MC9004374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3" y="4626429"/>
            <a:ext cx="1088571" cy="8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7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rd_in_Rain-Mike_Koenig-4415358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829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829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6829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6829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6829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5058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6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76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76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76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76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54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0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00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00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00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00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78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24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724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24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24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24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02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48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248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48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48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48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26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96200" y="446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696200" y="1458686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96200" y="25037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696200" y="35705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96200" y="4637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674429" y="57041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2" descr="C:\Users\mmarcin\AppData\Local\Microsoft\Windows\Temporary Internet Files\Content.IE5\UGIRN139\MC9004374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4" y="1459720"/>
            <a:ext cx="1088571" cy="8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38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rd_in_Rain-Mike_Koenig-4415358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829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829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6829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6829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6829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5058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6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76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76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76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76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54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0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00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00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00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00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78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24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724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24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24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24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02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48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248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48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48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48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26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96200" y="446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696200" y="1458686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96200" y="25037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696200" y="35705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96200" y="4637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674429" y="57041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2" descr="C:\Users\mmarcin\AppData\Local\Microsoft\Windows\Temporary Internet Files\Content.IE5\UGIRN139\MC9004374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3" y="2503715"/>
            <a:ext cx="1088571" cy="8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10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rd_in_Rain-Mike_Koenig-4415358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829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829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6829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6829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6829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5058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6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76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76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76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76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54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0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00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00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00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00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78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24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724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24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24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24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02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48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248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48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48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48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26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96200" y="446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696200" y="1458686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96200" y="25037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696200" y="35705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96200" y="4637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674429" y="57041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2" descr="C:\Users\mmarcin\AppData\Local\Microsoft\Windows\Temporary Internet Files\Content.IE5\UGIRN139\MC9004374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4" y="2492829"/>
            <a:ext cx="1088571" cy="8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82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rd_in_Rain-Mike_Koenig-4415358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829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829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6829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6829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6829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5058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6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76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76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76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76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54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0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00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00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00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00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78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24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724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24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24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24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02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48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248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48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48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48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26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96200" y="446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696200" y="1458686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96200" y="25037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696200" y="35705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96200" y="4637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674429" y="57041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2" descr="C:\Users\mmarcin\AppData\Local\Microsoft\Windows\Temporary Internet Files\Content.IE5\UGIRN139\MC9004374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514" y="447349"/>
            <a:ext cx="1088571" cy="8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81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rd_in_Rain-Mike_Koenig-4415358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829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829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6829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6829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6829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5058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6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76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76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76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76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54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0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00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00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00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00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78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24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724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24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24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24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02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48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248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48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48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48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26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96200" y="446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696200" y="1458686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96200" y="25037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696200" y="35705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96200" y="4637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674429" y="57041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2" descr="C:\Users\mmarcin\AppData\Local\Microsoft\Windows\Temporary Internet Files\Content.IE5\UGIRN139\MC9004374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4" y="2503715"/>
            <a:ext cx="1088571" cy="8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56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rd_in_Rain-Mike_Koenig-4415358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829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829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6829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6829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6829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5058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6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76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76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76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76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54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0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00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00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00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00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78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24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724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24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24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24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02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48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248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48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48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48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26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96200" y="446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696200" y="1458686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96200" y="25037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696200" y="35705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96200" y="4637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674429" y="57041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2" descr="C:\Users\mmarcin\AppData\Local\Microsoft\Windows\Temporary Internet Files\Content.IE5\UGIRN139\MC9004374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514" y="2492829"/>
            <a:ext cx="1088571" cy="8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85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rd_in_Rain-Mike_Koenig-4415358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829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829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6829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6829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6829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5058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6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76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76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76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76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54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0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00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00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00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00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78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24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724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24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24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24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02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48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248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48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48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48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26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96200" y="446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696200" y="1458686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96200" y="25037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696200" y="35705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96200" y="4637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674429" y="57041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2" descr="C:\Users\mmarcin\AppData\Local\Microsoft\Windows\Temporary Internet Files\Content.IE5\UGIRN139\MC9004374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14" y="4626429"/>
            <a:ext cx="1088571" cy="8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71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rd_in_Rain-Mike_Koenig-4415358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829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829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6829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6829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6829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5058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6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76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76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76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76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54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0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00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00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00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00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78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24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724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24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24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24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02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48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248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48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48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48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26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96200" y="446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696200" y="1458686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96200" y="25037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696200" y="35705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96200" y="4637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674429" y="57041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2" descr="C:\Users\mmarcin\AppData\Local\Microsoft\Windows\Temporary Internet Files\Content.IE5\UGIRN139\MC9004374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486" y="447349"/>
            <a:ext cx="1088571" cy="8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15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rd_in_Rain-Mike_Koenig-4415358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829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829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6829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6829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6829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5058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6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76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76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76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76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54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0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00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00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00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00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78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24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724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24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24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24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02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48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248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48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48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48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26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96200" y="446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696200" y="1458686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96200" y="25037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696200" y="35705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96200" y="4637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674429" y="57041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2" descr="C:\Users\mmarcin\AppData\Local\Microsoft\Windows\Temporary Internet Files\Content.IE5\UGIRN139\MC9004374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514" y="3571549"/>
            <a:ext cx="1088571" cy="8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82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rd_in_Rain-Mike_Koenig-4415358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829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829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6829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6829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6829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5058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6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76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76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76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76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54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0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00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00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00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00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78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24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724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24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24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24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02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48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248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48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48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48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26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96200" y="446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696200" y="1458686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96200" y="25037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696200" y="35705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96200" y="4637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674429" y="57041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2" descr="C:\Users\mmarcin\AppData\Local\Microsoft\Windows\Temporary Internet Files\Content.IE5\UGIRN139\MC90043745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4" y="3571549"/>
            <a:ext cx="1088571" cy="8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15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829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829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6829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6829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6829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5058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6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76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76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76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76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54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0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00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00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00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00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78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24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724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24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24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24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02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48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248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48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48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48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26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96200" y="446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696200" y="1458686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96200" y="25037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696200" y="35705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96200" y="4637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674429" y="57041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2" descr="C:\Users\mmarcin\AppData\Local\Microsoft\Windows\Temporary Internet Files\Content.IE5\UGIRN139\MC9004374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4" y="447349"/>
            <a:ext cx="1088571" cy="8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99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rd_in_Rain-Mike_Koenig-4415358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829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829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6829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6829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6829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5058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6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76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76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76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76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54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0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00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00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00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00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78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24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724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24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24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24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02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48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248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48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48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48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26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96200" y="446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696200" y="1458686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96200" y="25037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696200" y="35705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96200" y="4637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674429" y="57041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2" descr="C:\Users\mmarcin\AppData\Local\Microsoft\Windows\Temporary Internet Files\Content.IE5\UGIRN139\MC9004374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3" y="3571549"/>
            <a:ext cx="1088571" cy="8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15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rd_in_Rain-Mike_Koenig-4415358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829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829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6829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6829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6829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5058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6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76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76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76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76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54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0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00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00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00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00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78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24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724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24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24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24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02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48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248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48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48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48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26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96200" y="446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696200" y="1458686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96200" y="25037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696200" y="35705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96200" y="4637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674429" y="57041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2" descr="C:\Users\mmarcin\AppData\Local\Microsoft\Windows\Temporary Internet Files\Content.IE5\UGIRN139\MC9004374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30" y="4626429"/>
            <a:ext cx="1088571" cy="8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24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rd_in_Rain-Mike_Koenig-4415358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829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829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6829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6829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6829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5058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6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76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76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76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76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54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0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00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00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00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00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78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24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724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24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24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24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02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48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248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48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48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48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26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96200" y="446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696200" y="1458686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96200" y="25037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696200" y="35705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96200" y="4637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674429" y="57041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2" descr="C:\Users\mmarcin\AppData\Local\Microsoft\Windows\Temporary Internet Files\Content.IE5\UGIRN139\MC9004374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3" y="5705149"/>
            <a:ext cx="1088571" cy="8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94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rd_in_Rain-Mike_Koenig-4415358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829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829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6829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6829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6829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5058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6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76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76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76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76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54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0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00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00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00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00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78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24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724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24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24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24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02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48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248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48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48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48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26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96200" y="446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696200" y="1458686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96200" y="25037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696200" y="35705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96200" y="4637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674429" y="57041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2" descr="C:\Users\mmarcin\AppData\Local\Microsoft\Windows\Temporary Internet Files\Content.IE5\UGIRN139\MC9004374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3" y="1447800"/>
            <a:ext cx="1088571" cy="8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65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rd_in_Rain-Mike_Koenig-4415358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829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829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6829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6829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6829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5058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6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76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76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76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76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54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0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00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00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00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00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78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24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724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24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24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24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02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48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248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48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48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48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26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96200" y="446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696200" y="1458686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96200" y="25037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696200" y="35705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96200" y="4637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674429" y="57041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2" descr="C:\Users\mmarcin\AppData\Local\Microsoft\Windows\Temporary Internet Files\Content.IE5\UGIRN139\MC9004374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14" y="1458686"/>
            <a:ext cx="1088571" cy="8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03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rd_in_Rain-Mike_Koenig-4415358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829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829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6829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6829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6829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5058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6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76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76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76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76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54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0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00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00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00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00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78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24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724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24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24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24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02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48400" y="435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248400" y="1447800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48400" y="24928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48400" y="35596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48400" y="46264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26629" y="5693229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96200" y="446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696200" y="1458686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96200" y="25037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696200" y="35705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96200" y="46373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674429" y="5704115"/>
            <a:ext cx="1219200" cy="85997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2" descr="C:\Users\mmarcin\AppData\Local\Microsoft\Windows\Temporary Internet Files\Content.IE5\UGIRN139\MC9004374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743" y="4659086"/>
            <a:ext cx="1088571" cy="8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36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rd_in_Rain-Mike_Koenig-4415358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listic_Punch-Mark_DiAngelo-16094623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1374</Words>
  <Application>Microsoft Office PowerPoint</Application>
  <PresentationFormat>On-screen Show (4:3)</PresentationFormat>
  <Paragraphs>1369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SCRIC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18</cp:revision>
  <dcterms:created xsi:type="dcterms:W3CDTF">2014-03-03T18:06:07Z</dcterms:created>
  <dcterms:modified xsi:type="dcterms:W3CDTF">2014-03-05T14:44:53Z</dcterms:modified>
</cp:coreProperties>
</file>